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image" Target="../media/image139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030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04604" cy="10495331"/>
            <a:chOff x="0" y="0"/>
            <a:chExt cx="18304604" cy="104953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04604" cy="104953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49629" y="-347847"/>
            <a:ext cx="20914350" cy="8492181"/>
            <a:chOff x="-1849629" y="-347847"/>
            <a:chExt cx="20914350" cy="84921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49629" y="-347847"/>
              <a:ext cx="20914350" cy="84921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02499" y="7996864"/>
            <a:ext cx="2573649" cy="66004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84961" y="6982094"/>
            <a:ext cx="1348771" cy="13199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98133" y="1081204"/>
            <a:ext cx="1060887" cy="1039669"/>
            <a:chOff x="10098133" y="1081204"/>
            <a:chExt cx="1060887" cy="103966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98133" y="1081204"/>
              <a:ext cx="1060887" cy="10396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30425" y="1081204"/>
            <a:ext cx="387256" cy="387256"/>
            <a:chOff x="2430425" y="1081204"/>
            <a:chExt cx="387256" cy="38725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30425" y="1081204"/>
              <a:ext cx="387256" cy="3872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28722" y="8980329"/>
            <a:ext cx="1001703" cy="981669"/>
            <a:chOff x="1428722" y="8980329"/>
            <a:chExt cx="1001703" cy="98166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8722" y="8980329"/>
              <a:ext cx="1001703" cy="9816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4567" y="1992998"/>
            <a:ext cx="1769485" cy="1661090"/>
            <a:chOff x="854567" y="1992998"/>
            <a:chExt cx="1769485" cy="166109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213029" y="2257561"/>
              <a:ext cx="1098469" cy="1098469"/>
              <a:chOff x="1213029" y="2257561"/>
              <a:chExt cx="1098469" cy="1098469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1213029" y="2257561"/>
                <a:ext cx="1098469" cy="109846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525583" y="1992998"/>
              <a:ext cx="1098469" cy="1098469"/>
              <a:chOff x="1525583" y="1992998"/>
              <a:chExt cx="1098469" cy="109846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0800000">
                <a:off x="1525583" y="1992998"/>
                <a:ext cx="1098469" cy="109846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54567" y="2555618"/>
              <a:ext cx="1098469" cy="1098469"/>
              <a:chOff x="854567" y="2555618"/>
              <a:chExt cx="1098469" cy="109846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0800000">
                <a:off x="854567" y="2555618"/>
                <a:ext cx="1098469" cy="1098469"/>
              </a:xfrm>
              <a:prstGeom prst="rect">
                <a:avLst/>
              </a:prstGeom>
            </p:spPr>
          </p:pic>
        </p:grpSp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87839" y="2873903"/>
            <a:ext cx="10027900" cy="299506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517921" y="5247666"/>
            <a:ext cx="719840" cy="1123429"/>
            <a:chOff x="13517921" y="5247666"/>
            <a:chExt cx="719840" cy="112342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3623300" y="5541866"/>
              <a:ext cx="509081" cy="509081"/>
              <a:chOff x="13623300" y="5541866"/>
              <a:chExt cx="509081" cy="50908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3440000">
                <a:off x="13623300" y="5541866"/>
                <a:ext cx="509081" cy="50908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623300" y="5353045"/>
              <a:ext cx="509081" cy="509081"/>
              <a:chOff x="13623300" y="5353045"/>
              <a:chExt cx="509081" cy="509081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3440000">
                <a:off x="13623300" y="5353045"/>
                <a:ext cx="509081" cy="509081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3623300" y="5756633"/>
              <a:ext cx="509081" cy="509081"/>
              <a:chOff x="13623300" y="5756633"/>
              <a:chExt cx="509081" cy="509081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3440000">
                <a:off x="13623300" y="5756633"/>
                <a:ext cx="509081" cy="509081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5869165" y="4248554"/>
            <a:ext cx="217697" cy="2721218"/>
            <a:chOff x="15869165" y="4248554"/>
            <a:chExt cx="217697" cy="272121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869165" y="4248554"/>
              <a:ext cx="217697" cy="27212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498555" y="7403525"/>
            <a:ext cx="266098" cy="3326228"/>
            <a:chOff x="16498555" y="7403525"/>
            <a:chExt cx="266098" cy="332622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498555" y="7403525"/>
              <a:ext cx="266098" cy="332622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080092" y="7756790"/>
            <a:ext cx="256302" cy="3203778"/>
            <a:chOff x="13080092" y="7756790"/>
            <a:chExt cx="256302" cy="320377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080092" y="7756790"/>
              <a:ext cx="256302" cy="3203778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953552" y="4192276"/>
            <a:ext cx="10571647" cy="326012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8314" y="718688"/>
            <a:ext cx="15690619" cy="16571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354277" y="-1916141"/>
            <a:ext cx="17139021" cy="859246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354250" y="1741002"/>
            <a:ext cx="20601859" cy="945171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8314" y="718688"/>
            <a:ext cx="9230905" cy="16571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354277" y="-1916141"/>
            <a:ext cx="25767792" cy="929294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8830441" y="3461575"/>
            <a:ext cx="27119879" cy="529683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6975160" y="15340"/>
            <a:ext cx="40155156" cy="1296212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8314" y="718688"/>
            <a:ext cx="9230905" cy="16571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354277" y="-1916141"/>
            <a:ext cx="25767792" cy="929294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8830441" y="3461575"/>
            <a:ext cx="27119879" cy="529683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6975160" y="15340"/>
            <a:ext cx="40155156" cy="1296212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7362" y="718688"/>
            <a:ext cx="10741038" cy="16571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8868563" y="-1916141"/>
            <a:ext cx="29474154" cy="964318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7362" y="718688"/>
            <a:ext cx="10260086" cy="16571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8845679" y="2068621"/>
            <a:ext cx="24101508" cy="941314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8765706" y="-1813284"/>
            <a:ext cx="35893697" cy="89427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8849427" y="160049"/>
            <a:ext cx="36409060" cy="1003513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7362" y="718688"/>
            <a:ext cx="10260086" cy="16571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8845679" y="2068621"/>
            <a:ext cx="24101508" cy="941314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8765706" y="-1813284"/>
            <a:ext cx="35893697" cy="89427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8849427" y="160049"/>
            <a:ext cx="36409060" cy="1003513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6886" y="737735"/>
            <a:ext cx="8991648" cy="16571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8163772" y="-1230398"/>
            <a:ext cx="34867230" cy="952813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8907611" y="4701087"/>
            <a:ext cx="25765536" cy="552030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8788570" y="3192438"/>
            <a:ext cx="43675851" cy="788218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8314" y="718688"/>
            <a:ext cx="6181019" cy="16571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8868534" y="-1916112"/>
            <a:ext cx="36237868" cy="101990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8742849" y="-2580131"/>
            <a:ext cx="29530851" cy="1505903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8864726" y="-7579"/>
            <a:ext cx="25282134" cy="1519968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6159903" y="1744802"/>
            <a:ext cx="38604668" cy="1125348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8314" y="718688"/>
            <a:ext cx="8912762" cy="16571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8868534" y="-163731"/>
            <a:ext cx="36270335" cy="80952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8926658" y="1668612"/>
            <a:ext cx="30985078" cy="1272155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6886" y="737735"/>
            <a:ext cx="7869324" cy="16571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8868534" y="-1916112"/>
            <a:ext cx="36155259" cy="914836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8864725" y="-1912350"/>
            <a:ext cx="23105354" cy="138144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2583" y="542793"/>
            <a:ext cx="2064258" cy="15970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19661" y="2785899"/>
            <a:ext cx="7355927" cy="558122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8314" y="718688"/>
            <a:ext cx="12077990" cy="16571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8868534" y="-1916112"/>
            <a:ext cx="25895982" cy="879811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8864727" y="2811469"/>
            <a:ext cx="34586249" cy="857077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8314" y="718688"/>
            <a:ext cx="12077990" cy="16571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8868534" y="-1916112"/>
            <a:ext cx="25895982" cy="879811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4702" y="2771476"/>
            <a:ext cx="12768314" cy="724559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74840" y="1844753"/>
            <a:ext cx="6131790" cy="507484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7838" y="718688"/>
            <a:ext cx="7704429" cy="16571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8868534" y="-1916112"/>
            <a:ext cx="30803744" cy="879811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4226" y="2786905"/>
            <a:ext cx="4318019" cy="409165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6886" y="737735"/>
            <a:ext cx="9701467" cy="16571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8868534" y="-1916112"/>
            <a:ext cx="36337506" cy="984884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4226" y="3807514"/>
            <a:ext cx="5022190" cy="54802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385279" y="3653001"/>
            <a:ext cx="9134143" cy="5937667"/>
            <a:chOff x="8385279" y="3653001"/>
            <a:chExt cx="9134143" cy="5937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85279" y="3653001"/>
              <a:ext cx="9134143" cy="5937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8314" y="718688"/>
            <a:ext cx="6787762" cy="16571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8868534" y="-1916112"/>
            <a:ext cx="36342925" cy="1054931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3776" y="4462895"/>
            <a:ext cx="5779057" cy="379103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28062" y="4138895"/>
            <a:ext cx="4953000" cy="51253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939497" y="4552381"/>
            <a:ext cx="5932697" cy="3585661"/>
            <a:chOff x="11939497" y="4552381"/>
            <a:chExt cx="5932697" cy="358566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39497" y="4552381"/>
              <a:ext cx="5932697" cy="35856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8314" y="718688"/>
            <a:ext cx="11084190" cy="16571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8868534" y="-1916112"/>
            <a:ext cx="36238982" cy="1124980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8314" y="718688"/>
            <a:ext cx="14540371" cy="16571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8868534" y="-1916112"/>
            <a:ext cx="34232259" cy="1440196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8314" y="718688"/>
            <a:ext cx="5555924" cy="16571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8868534" y="-2068493"/>
            <a:ext cx="36311544" cy="914836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8868534" y="-87569"/>
            <a:ext cx="32776449" cy="1185325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8314" y="718688"/>
            <a:ext cx="5397286" cy="16571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8868534" y="-1916112"/>
            <a:ext cx="30206868" cy="919384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8868534" y="1893411"/>
            <a:ext cx="33500859" cy="962661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8314" y="718688"/>
            <a:ext cx="5397286" cy="16571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8868534" y="-1916112"/>
            <a:ext cx="30206868" cy="919384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8865677" y="-1913255"/>
            <a:ext cx="24733925" cy="1576434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6886" y="737736"/>
            <a:ext cx="5513332" cy="16576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0494" y="2151669"/>
            <a:ext cx="13535821" cy="49236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13972" y="6199170"/>
            <a:ext cx="5297198" cy="2342636"/>
            <a:chOff x="7613972" y="6199170"/>
            <a:chExt cx="5297198" cy="234263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13972" y="6199170"/>
              <a:ext cx="5297198" cy="23426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8314" y="718688"/>
            <a:ext cx="5397286" cy="16571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8868534" y="-1916112"/>
            <a:ext cx="26195973" cy="849335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8865677" y="-2567998"/>
            <a:ext cx="27208077" cy="178129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7838" y="718688"/>
            <a:ext cx="12357819" cy="16571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8868536" y="-1916103"/>
            <a:ext cx="29950030" cy="1629136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7838" y="718688"/>
            <a:ext cx="12344800" cy="16571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8949515" y="-2438312"/>
            <a:ext cx="34592468" cy="169918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7838" y="718688"/>
            <a:ext cx="15734838" cy="16571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8868563" y="-1916141"/>
            <a:ext cx="36114792" cy="999342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8314" y="718688"/>
            <a:ext cx="8840429" cy="16571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354277" y="-1916141"/>
            <a:ext cx="26991659" cy="929294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354250" y="-1916141"/>
            <a:ext cx="21681430" cy="1603289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8314" y="718688"/>
            <a:ext cx="15690619" cy="16571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354277" y="-1916141"/>
            <a:ext cx="27057640" cy="894270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354250" y="1893383"/>
            <a:ext cx="19876697" cy="90952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8314" y="718688"/>
            <a:ext cx="15690619" cy="16571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354277" y="-1916141"/>
            <a:ext cx="13778535" cy="85924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03551" y="2824341"/>
            <a:ext cx="13322708" cy="6433584"/>
            <a:chOff x="2703551" y="2824341"/>
            <a:chExt cx="13322708" cy="643358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03551" y="2824341"/>
              <a:ext cx="13322708" cy="64335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2023-07-31T09:01:38Z</dcterms:created>
  <dcterms:modified xsi:type="dcterms:W3CDTF">2023-07-31T09:01:38Z</dcterms:modified>
</cp:coreProperties>
</file>